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3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96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2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1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84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22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96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2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8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7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8FD78-3838-4DE4-A43F-0DB93CBF4E5B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59060-CF7B-4BB8-BBF1-56561CBA9F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7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Generosity of Future Me: </a:t>
            </a:r>
            <a:endParaRPr lang="en-US" sz="5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051222"/>
            <a:ext cx="10515600" cy="4324863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Read “A Message from Jon” on page 265 in your workbook. </a:t>
            </a:r>
          </a:p>
          <a:p>
            <a:r>
              <a:rPr lang="en-US" sz="3600" dirty="0" smtClean="0"/>
              <a:t>Write a one page response to the following prompt: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 smtClean="0"/>
              <a:t> Jon </a:t>
            </a:r>
            <a:r>
              <a:rPr lang="en-US" sz="3200" dirty="0"/>
              <a:t>argues that if you put giving off until the future (when you have more </a:t>
            </a:r>
            <a:r>
              <a:rPr lang="en-US" sz="3200" dirty="0" smtClean="0"/>
              <a:t>money) that </a:t>
            </a:r>
            <a:r>
              <a:rPr lang="en-US" sz="3200" dirty="0"/>
              <a:t>the ideal “future” will probably never arrive. Do you agree with Jon’s </a:t>
            </a:r>
            <a:r>
              <a:rPr lang="en-US" sz="3200" dirty="0" smtClean="0"/>
              <a:t>position on </a:t>
            </a:r>
            <a:r>
              <a:rPr lang="en-US" sz="3200" dirty="0"/>
              <a:t>giving? Justify your position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000" dirty="0" smtClean="0"/>
              <a:t>You </a:t>
            </a:r>
            <a:r>
              <a:rPr lang="en-US" sz="3000" dirty="0" smtClean="0"/>
              <a:t>need to type your response and shar</a:t>
            </a:r>
            <a:r>
              <a:rPr lang="en-US" sz="3000" dirty="0" smtClean="0"/>
              <a:t>e it. (shalise.hansen@washk12.org)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8556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85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Generosity of Future Me: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Assignment: </dc:title>
  <dc:creator>Shalise Hansen</dc:creator>
  <cp:lastModifiedBy>Shalise Hansen</cp:lastModifiedBy>
  <cp:revision>6</cp:revision>
  <dcterms:created xsi:type="dcterms:W3CDTF">2016-04-28T14:18:16Z</dcterms:created>
  <dcterms:modified xsi:type="dcterms:W3CDTF">2019-04-25T18:35:48Z</dcterms:modified>
</cp:coreProperties>
</file>